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5596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274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237197"/>
            <a:ext cx="6425724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3970580"/>
            <a:ext cx="5669756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90ED-5AF8-864F-A451-687C538444E2}" type="datetimeFigureOut">
              <a:rPr kumimoji="1" lang="zh-CN" altLang="en-US" smtClean="0"/>
              <a:t>2023/4/11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7EF3-242D-2047-93D0-ECA6BF2FE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0A793B9-8B52-2CE5-EAD5-711FD68A2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596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90ED-5AF8-864F-A451-687C538444E2}" type="datetimeFigureOut">
              <a:rPr kumimoji="1" lang="zh-CN" altLang="en-US" smtClean="0"/>
              <a:t>2023/4/11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7EF3-242D-2047-93D0-ECA6BF2FE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091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402483"/>
            <a:ext cx="1630055" cy="64064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402483"/>
            <a:ext cx="4795669" cy="64064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90ED-5AF8-864F-A451-687C538444E2}" type="datetimeFigureOut">
              <a:rPr kumimoji="1" lang="zh-CN" altLang="en-US" smtClean="0"/>
              <a:t>2023/4/11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7EF3-242D-2047-93D0-ECA6BF2FE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815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90ED-5AF8-864F-A451-687C538444E2}" type="datetimeFigureOut">
              <a:rPr kumimoji="1" lang="zh-CN" altLang="en-US" smtClean="0"/>
              <a:t>2023/4/11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7EF3-242D-2047-93D0-ECA6BF2FE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420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884671"/>
            <a:ext cx="6520220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5059035"/>
            <a:ext cx="6520220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90ED-5AF8-864F-A451-687C538444E2}" type="datetimeFigureOut">
              <a:rPr kumimoji="1" lang="zh-CN" altLang="en-US" smtClean="0"/>
              <a:t>2023/4/11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7EF3-242D-2047-93D0-ECA6BF2FE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49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012414"/>
            <a:ext cx="3212862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012414"/>
            <a:ext cx="3212862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90ED-5AF8-864F-A451-687C538444E2}" type="datetimeFigureOut">
              <a:rPr kumimoji="1" lang="zh-CN" altLang="en-US" smtClean="0"/>
              <a:t>2023/4/11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7EF3-242D-2047-93D0-ECA6BF2FE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91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02484"/>
            <a:ext cx="6520220" cy="14611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853171"/>
            <a:ext cx="319809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2761381"/>
            <a:ext cx="3198096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853171"/>
            <a:ext cx="3213847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2761381"/>
            <a:ext cx="3213847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90ED-5AF8-864F-A451-687C538444E2}" type="datetimeFigureOut">
              <a:rPr kumimoji="1" lang="zh-CN" altLang="en-US" smtClean="0"/>
              <a:t>2023/4/11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7EF3-242D-2047-93D0-ECA6BF2FE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215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90ED-5AF8-864F-A451-687C538444E2}" type="datetimeFigureOut">
              <a:rPr kumimoji="1" lang="zh-CN" altLang="en-US" smtClean="0"/>
              <a:t>2023/4/11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7EF3-242D-2047-93D0-ECA6BF2FE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888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90ED-5AF8-864F-A451-687C538444E2}" type="datetimeFigureOut">
              <a:rPr kumimoji="1" lang="zh-CN" altLang="en-US" smtClean="0"/>
              <a:t>2023/4/11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7EF3-242D-2047-93D0-ECA6BF2FE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919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088455"/>
            <a:ext cx="38270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90ED-5AF8-864F-A451-687C538444E2}" type="datetimeFigureOut">
              <a:rPr kumimoji="1" lang="zh-CN" altLang="en-US" smtClean="0"/>
              <a:t>2023/4/11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7EF3-242D-2047-93D0-ECA6BF2FE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843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088455"/>
            <a:ext cx="38270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90ED-5AF8-864F-A451-687C538444E2}" type="datetimeFigureOut">
              <a:rPr kumimoji="1" lang="zh-CN" altLang="en-US" smtClean="0"/>
              <a:t>2023/4/11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7EF3-242D-2047-93D0-ECA6BF2FE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79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012414"/>
            <a:ext cx="652022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90ED-5AF8-864F-A451-687C538444E2}" type="datetimeFigureOut">
              <a:rPr kumimoji="1" lang="zh-CN" altLang="en-US" smtClean="0"/>
              <a:t>2023/4/11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97EF3-242D-2047-93D0-ECA6BF2FE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48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7A632B9C-EAA2-3E55-94C2-6756FEC5A184}"/>
              </a:ext>
            </a:extLst>
          </p:cNvPr>
          <p:cNvCxnSpPr>
            <a:cxnSpLocks/>
          </p:cNvCxnSpPr>
          <p:nvPr/>
        </p:nvCxnSpPr>
        <p:spPr>
          <a:xfrm>
            <a:off x="0" y="3779837"/>
            <a:ext cx="75596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1E99B5C-8661-D626-ACCB-12F2D938CF9E}"/>
              </a:ext>
            </a:extLst>
          </p:cNvPr>
          <p:cNvGrpSpPr/>
          <p:nvPr/>
        </p:nvGrpSpPr>
        <p:grpSpPr>
          <a:xfrm>
            <a:off x="0" y="4227755"/>
            <a:ext cx="7559675" cy="1600438"/>
            <a:chOff x="0" y="4227755"/>
            <a:chExt cx="7559675" cy="1600438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805ADF3-6142-CAC3-DEF8-3ACCBE316DBB}"/>
                </a:ext>
              </a:extLst>
            </p:cNvPr>
            <p:cNvSpPr txBox="1"/>
            <p:nvPr/>
          </p:nvSpPr>
          <p:spPr>
            <a:xfrm>
              <a:off x="0" y="4227755"/>
              <a:ext cx="75596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代 用 名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242799-8F5C-45FE-F938-84A4AF1D119A}"/>
                </a:ext>
              </a:extLst>
            </p:cNvPr>
            <p:cNvSpPr txBox="1"/>
            <p:nvPr/>
          </p:nvSpPr>
          <p:spPr>
            <a:xfrm>
              <a:off x="0" y="5243418"/>
              <a:ext cx="7559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Dai Yongming</a:t>
              </a:r>
              <a:endParaRPr kumimoji="1"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C3448D4-C296-F71F-147B-E4FCE11A1F6D}"/>
              </a:ext>
            </a:extLst>
          </p:cNvPr>
          <p:cNvGrpSpPr/>
          <p:nvPr/>
        </p:nvGrpSpPr>
        <p:grpSpPr>
          <a:xfrm rot="10800000">
            <a:off x="0" y="1731482"/>
            <a:ext cx="7559675" cy="1600438"/>
            <a:chOff x="0" y="4227755"/>
            <a:chExt cx="7559675" cy="1600438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B050131-CEE4-1F6D-B8F1-A4A48A96B94A}"/>
                </a:ext>
              </a:extLst>
            </p:cNvPr>
            <p:cNvSpPr txBox="1"/>
            <p:nvPr/>
          </p:nvSpPr>
          <p:spPr>
            <a:xfrm>
              <a:off x="0" y="4227755"/>
              <a:ext cx="75596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代 用 名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B95BA1F-0C73-CF95-1DDB-4987A18F975E}"/>
                </a:ext>
              </a:extLst>
            </p:cNvPr>
            <p:cNvSpPr txBox="1"/>
            <p:nvPr/>
          </p:nvSpPr>
          <p:spPr>
            <a:xfrm>
              <a:off x="0" y="5243418"/>
              <a:ext cx="7559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Dai Yongming</a:t>
              </a:r>
              <a:endParaRPr kumimoji="1"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05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7A632B9C-EAA2-3E55-94C2-6756FEC5A184}"/>
              </a:ext>
            </a:extLst>
          </p:cNvPr>
          <p:cNvCxnSpPr>
            <a:cxnSpLocks/>
          </p:cNvCxnSpPr>
          <p:nvPr/>
        </p:nvCxnSpPr>
        <p:spPr>
          <a:xfrm>
            <a:off x="0" y="3779837"/>
            <a:ext cx="75596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2805ADF3-6142-CAC3-DEF8-3ACCBE316DBB}"/>
              </a:ext>
            </a:extLst>
          </p:cNvPr>
          <p:cNvSpPr txBox="1"/>
          <p:nvPr/>
        </p:nvSpPr>
        <p:spPr>
          <a:xfrm>
            <a:off x="0" y="4485946"/>
            <a:ext cx="755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代 用 名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B050131-CEE4-1F6D-B8F1-A4A48A96B94A}"/>
              </a:ext>
            </a:extLst>
          </p:cNvPr>
          <p:cNvSpPr txBox="1"/>
          <p:nvPr/>
        </p:nvSpPr>
        <p:spPr>
          <a:xfrm rot="10800000">
            <a:off x="0" y="1965733"/>
            <a:ext cx="755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代 用 名</a:t>
            </a:r>
          </a:p>
        </p:txBody>
      </p:sp>
    </p:spTree>
    <p:extLst>
      <p:ext uri="{BB962C8B-B14F-4D97-AF65-F5344CB8AC3E}">
        <p14:creationId xmlns:p14="http://schemas.microsoft.com/office/powerpoint/2010/main" val="2971496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16</Words>
  <Application>Microsoft Macintosh PowerPoint</Application>
  <PresentationFormat>自定义</PresentationFormat>
  <Paragraphs>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Microsoft YaHei</vt:lpstr>
      <vt:lpstr>Arial</vt:lpstr>
      <vt:lpstr>Calibri</vt:lpstr>
      <vt:lpstr>Calibri Light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李 岚</cp:lastModifiedBy>
  <cp:revision>3</cp:revision>
  <dcterms:created xsi:type="dcterms:W3CDTF">2022-06-07T08:54:15Z</dcterms:created>
  <dcterms:modified xsi:type="dcterms:W3CDTF">2023-04-11T06:50:32Z</dcterms:modified>
</cp:coreProperties>
</file>