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940425" cy="11231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8" userDrawn="1">
          <p15:clr>
            <a:srgbClr val="A4A3A4"/>
          </p15:clr>
        </p15:guide>
        <p15:guide id="2" pos="1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AA0"/>
    <a:srgbClr val="C0A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94"/>
  </p:normalViewPr>
  <p:slideViewPr>
    <p:cSldViewPr snapToGrid="0" snapToObjects="1" showGuides="1">
      <p:cViewPr varScale="1">
        <p:scale>
          <a:sx n="74" d="100"/>
          <a:sy n="74" d="100"/>
        </p:scale>
        <p:origin x="3760" y="184"/>
      </p:cViewPr>
      <p:guideLst>
        <p:guide orient="horz" pos="3538"/>
        <p:guide pos="1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FDAA-66A1-4B47-A4E1-CE64AD7B83BB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13025" y="1143000"/>
            <a:ext cx="163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8A5A-AF51-8547-963A-E602EADDAE2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9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A8A5A-AF51-8547-963A-E602EADDAE2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81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532" y="1838129"/>
            <a:ext cx="5049361" cy="3910248"/>
          </a:xfrm>
        </p:spPr>
        <p:txBody>
          <a:bodyPr anchor="b"/>
          <a:lstStyle>
            <a:lvl1pPr algn="ctr">
              <a:defRPr sz="3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553" y="5899171"/>
            <a:ext cx="4455319" cy="2711694"/>
          </a:xfrm>
        </p:spPr>
        <p:txBody>
          <a:bodyPr/>
          <a:lstStyle>
            <a:lvl1pPr marL="0" indent="0" algn="ctr">
              <a:buNone/>
              <a:defRPr sz="1559"/>
            </a:lvl1pPr>
            <a:lvl2pPr marL="297043" indent="0" algn="ctr">
              <a:buNone/>
              <a:defRPr sz="1299"/>
            </a:lvl2pPr>
            <a:lvl3pPr marL="594086" indent="0" algn="ctr">
              <a:buNone/>
              <a:defRPr sz="1169"/>
            </a:lvl3pPr>
            <a:lvl4pPr marL="891129" indent="0" algn="ctr">
              <a:buNone/>
              <a:defRPr sz="1040"/>
            </a:lvl4pPr>
            <a:lvl5pPr marL="1188171" indent="0" algn="ctr">
              <a:buNone/>
              <a:defRPr sz="1040"/>
            </a:lvl5pPr>
            <a:lvl6pPr marL="1485214" indent="0" algn="ctr">
              <a:buNone/>
              <a:defRPr sz="1040"/>
            </a:lvl6pPr>
            <a:lvl7pPr marL="1782257" indent="0" algn="ctr">
              <a:buNone/>
              <a:defRPr sz="1040"/>
            </a:lvl7pPr>
            <a:lvl8pPr marL="2079300" indent="0" algn="ctr">
              <a:buNone/>
              <a:defRPr sz="1040"/>
            </a:lvl8pPr>
            <a:lvl9pPr marL="2376343" indent="0" algn="ctr">
              <a:buNone/>
              <a:defRPr sz="10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D70449-F916-CBF1-F255-DAFF858EB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" y="-2127"/>
            <a:ext cx="5935663" cy="112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7" userDrawn="1">
          <p15:clr>
            <a:srgbClr val="FBAE40"/>
          </p15:clr>
        </p15:guide>
        <p15:guide id="2" pos="18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76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117" y="597977"/>
            <a:ext cx="1280904" cy="95182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405" y="597977"/>
            <a:ext cx="3768457" cy="95182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82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544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10" y="2800095"/>
            <a:ext cx="5123617" cy="4672017"/>
          </a:xfrm>
        </p:spPr>
        <p:txBody>
          <a:bodyPr anchor="b"/>
          <a:lstStyle>
            <a:lvl1pPr>
              <a:defRPr sz="3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310" y="7516311"/>
            <a:ext cx="5123617" cy="2456904"/>
          </a:xfrm>
        </p:spPr>
        <p:txBody>
          <a:bodyPr/>
          <a:lstStyle>
            <a:lvl1pPr marL="0" indent="0">
              <a:buNone/>
              <a:defRPr sz="1559">
                <a:solidFill>
                  <a:schemeClr val="tx1"/>
                </a:solidFill>
              </a:defRPr>
            </a:lvl1pPr>
            <a:lvl2pPr marL="297043" indent="0">
              <a:buNone/>
              <a:defRPr sz="1299">
                <a:solidFill>
                  <a:schemeClr val="tx1">
                    <a:tint val="75000"/>
                  </a:schemeClr>
                </a:solidFill>
              </a:defRPr>
            </a:lvl2pPr>
            <a:lvl3pPr marL="594086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3pPr>
            <a:lvl4pPr marL="891129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4pPr>
            <a:lvl5pPr marL="1188171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5pPr>
            <a:lvl6pPr marL="1485214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6pPr>
            <a:lvl7pPr marL="1782257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7pPr>
            <a:lvl8pPr marL="207930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8pPr>
            <a:lvl9pPr marL="2376343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172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404" y="2989883"/>
            <a:ext cx="2524681" cy="7126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7340" y="2989883"/>
            <a:ext cx="2524681" cy="7126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225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78" y="597979"/>
            <a:ext cx="5123617" cy="21709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179" y="2753294"/>
            <a:ext cx="2513078" cy="1349347"/>
          </a:xfrm>
        </p:spPr>
        <p:txBody>
          <a:bodyPr anchor="b"/>
          <a:lstStyle>
            <a:lvl1pPr marL="0" indent="0">
              <a:buNone/>
              <a:defRPr sz="1559" b="1"/>
            </a:lvl1pPr>
            <a:lvl2pPr marL="297043" indent="0">
              <a:buNone/>
              <a:defRPr sz="1299" b="1"/>
            </a:lvl2pPr>
            <a:lvl3pPr marL="594086" indent="0">
              <a:buNone/>
              <a:defRPr sz="1169" b="1"/>
            </a:lvl3pPr>
            <a:lvl4pPr marL="891129" indent="0">
              <a:buNone/>
              <a:defRPr sz="1040" b="1"/>
            </a:lvl4pPr>
            <a:lvl5pPr marL="1188171" indent="0">
              <a:buNone/>
              <a:defRPr sz="1040" b="1"/>
            </a:lvl5pPr>
            <a:lvl6pPr marL="1485214" indent="0">
              <a:buNone/>
              <a:defRPr sz="1040" b="1"/>
            </a:lvl6pPr>
            <a:lvl7pPr marL="1782257" indent="0">
              <a:buNone/>
              <a:defRPr sz="1040" b="1"/>
            </a:lvl7pPr>
            <a:lvl8pPr marL="2079300" indent="0">
              <a:buNone/>
              <a:defRPr sz="1040" b="1"/>
            </a:lvl8pPr>
            <a:lvl9pPr marL="2376343" indent="0">
              <a:buNone/>
              <a:defRPr sz="1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179" y="4102640"/>
            <a:ext cx="2513078" cy="60343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07341" y="2753294"/>
            <a:ext cx="2525454" cy="1349347"/>
          </a:xfrm>
        </p:spPr>
        <p:txBody>
          <a:bodyPr anchor="b"/>
          <a:lstStyle>
            <a:lvl1pPr marL="0" indent="0">
              <a:buNone/>
              <a:defRPr sz="1559" b="1"/>
            </a:lvl1pPr>
            <a:lvl2pPr marL="297043" indent="0">
              <a:buNone/>
              <a:defRPr sz="1299" b="1"/>
            </a:lvl2pPr>
            <a:lvl3pPr marL="594086" indent="0">
              <a:buNone/>
              <a:defRPr sz="1169" b="1"/>
            </a:lvl3pPr>
            <a:lvl4pPr marL="891129" indent="0">
              <a:buNone/>
              <a:defRPr sz="1040" b="1"/>
            </a:lvl4pPr>
            <a:lvl5pPr marL="1188171" indent="0">
              <a:buNone/>
              <a:defRPr sz="1040" b="1"/>
            </a:lvl5pPr>
            <a:lvl6pPr marL="1485214" indent="0">
              <a:buNone/>
              <a:defRPr sz="1040" b="1"/>
            </a:lvl6pPr>
            <a:lvl7pPr marL="1782257" indent="0">
              <a:buNone/>
              <a:defRPr sz="1040" b="1"/>
            </a:lvl7pPr>
            <a:lvl8pPr marL="2079300" indent="0">
              <a:buNone/>
              <a:defRPr sz="1040" b="1"/>
            </a:lvl8pPr>
            <a:lvl9pPr marL="2376343" indent="0">
              <a:buNone/>
              <a:defRPr sz="1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7341" y="4102640"/>
            <a:ext cx="2525454" cy="60343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76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4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416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78" y="748771"/>
            <a:ext cx="1915942" cy="2620698"/>
          </a:xfrm>
        </p:spPr>
        <p:txBody>
          <a:bodyPr anchor="b"/>
          <a:lstStyle>
            <a:lvl1pPr>
              <a:defRPr sz="2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54" y="1617140"/>
            <a:ext cx="3007340" cy="7981689"/>
          </a:xfrm>
        </p:spPr>
        <p:txBody>
          <a:bodyPr/>
          <a:lstStyle>
            <a:lvl1pPr>
              <a:defRPr sz="2079"/>
            </a:lvl1pPr>
            <a:lvl2pPr>
              <a:defRPr sz="1819"/>
            </a:lvl2pPr>
            <a:lvl3pPr>
              <a:defRPr sz="155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178" y="3369469"/>
            <a:ext cx="1915942" cy="6242358"/>
          </a:xfrm>
        </p:spPr>
        <p:txBody>
          <a:bodyPr/>
          <a:lstStyle>
            <a:lvl1pPr marL="0" indent="0">
              <a:buNone/>
              <a:defRPr sz="1040"/>
            </a:lvl1pPr>
            <a:lvl2pPr marL="297043" indent="0">
              <a:buNone/>
              <a:defRPr sz="910"/>
            </a:lvl2pPr>
            <a:lvl3pPr marL="594086" indent="0">
              <a:buNone/>
              <a:defRPr sz="780"/>
            </a:lvl3pPr>
            <a:lvl4pPr marL="891129" indent="0">
              <a:buNone/>
              <a:defRPr sz="650"/>
            </a:lvl4pPr>
            <a:lvl5pPr marL="1188171" indent="0">
              <a:buNone/>
              <a:defRPr sz="650"/>
            </a:lvl5pPr>
            <a:lvl6pPr marL="1485214" indent="0">
              <a:buNone/>
              <a:defRPr sz="650"/>
            </a:lvl6pPr>
            <a:lvl7pPr marL="1782257" indent="0">
              <a:buNone/>
              <a:defRPr sz="650"/>
            </a:lvl7pPr>
            <a:lvl8pPr marL="2079300" indent="0">
              <a:buNone/>
              <a:defRPr sz="650"/>
            </a:lvl8pPr>
            <a:lvl9pPr marL="2376343" indent="0">
              <a:buNone/>
              <a:defRPr sz="6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758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78" y="748771"/>
            <a:ext cx="1915942" cy="2620698"/>
          </a:xfrm>
        </p:spPr>
        <p:txBody>
          <a:bodyPr anchor="b"/>
          <a:lstStyle>
            <a:lvl1pPr>
              <a:defRPr sz="2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5454" y="1617140"/>
            <a:ext cx="3007340" cy="7981689"/>
          </a:xfrm>
        </p:spPr>
        <p:txBody>
          <a:bodyPr anchor="t"/>
          <a:lstStyle>
            <a:lvl1pPr marL="0" indent="0">
              <a:buNone/>
              <a:defRPr sz="2079"/>
            </a:lvl1pPr>
            <a:lvl2pPr marL="297043" indent="0">
              <a:buNone/>
              <a:defRPr sz="1819"/>
            </a:lvl2pPr>
            <a:lvl3pPr marL="594086" indent="0">
              <a:buNone/>
              <a:defRPr sz="1559"/>
            </a:lvl3pPr>
            <a:lvl4pPr marL="891129" indent="0">
              <a:buNone/>
              <a:defRPr sz="1299"/>
            </a:lvl4pPr>
            <a:lvl5pPr marL="1188171" indent="0">
              <a:buNone/>
              <a:defRPr sz="1299"/>
            </a:lvl5pPr>
            <a:lvl6pPr marL="1485214" indent="0">
              <a:buNone/>
              <a:defRPr sz="1299"/>
            </a:lvl6pPr>
            <a:lvl7pPr marL="1782257" indent="0">
              <a:buNone/>
              <a:defRPr sz="1299"/>
            </a:lvl7pPr>
            <a:lvl8pPr marL="2079300" indent="0">
              <a:buNone/>
              <a:defRPr sz="1299"/>
            </a:lvl8pPr>
            <a:lvl9pPr marL="2376343" indent="0">
              <a:buNone/>
              <a:defRPr sz="12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178" y="3369469"/>
            <a:ext cx="1915942" cy="6242358"/>
          </a:xfrm>
        </p:spPr>
        <p:txBody>
          <a:bodyPr/>
          <a:lstStyle>
            <a:lvl1pPr marL="0" indent="0">
              <a:buNone/>
              <a:defRPr sz="1040"/>
            </a:lvl1pPr>
            <a:lvl2pPr marL="297043" indent="0">
              <a:buNone/>
              <a:defRPr sz="910"/>
            </a:lvl2pPr>
            <a:lvl3pPr marL="594086" indent="0">
              <a:buNone/>
              <a:defRPr sz="780"/>
            </a:lvl3pPr>
            <a:lvl4pPr marL="891129" indent="0">
              <a:buNone/>
              <a:defRPr sz="650"/>
            </a:lvl4pPr>
            <a:lvl5pPr marL="1188171" indent="0">
              <a:buNone/>
              <a:defRPr sz="650"/>
            </a:lvl5pPr>
            <a:lvl6pPr marL="1485214" indent="0">
              <a:buNone/>
              <a:defRPr sz="650"/>
            </a:lvl6pPr>
            <a:lvl7pPr marL="1782257" indent="0">
              <a:buNone/>
              <a:defRPr sz="650"/>
            </a:lvl7pPr>
            <a:lvl8pPr marL="2079300" indent="0">
              <a:buNone/>
              <a:defRPr sz="650"/>
            </a:lvl8pPr>
            <a:lvl9pPr marL="2376343" indent="0">
              <a:buNone/>
              <a:defRPr sz="6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01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404" y="597979"/>
            <a:ext cx="5123617" cy="2170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404" y="2989883"/>
            <a:ext cx="5123617" cy="712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8404" y="10409997"/>
            <a:ext cx="1336596" cy="59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EFBE-33DC-584D-A85F-CD6745FD3DE8}" type="datetimeFigureOut">
              <a:rPr kumimoji="1" lang="zh-CN" altLang="en-US" smtClean="0"/>
              <a:t>2023/11/20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766" y="10409997"/>
            <a:ext cx="2004893" cy="59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5425" y="10409997"/>
            <a:ext cx="1336596" cy="597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8440-A2DC-8841-B682-2ED0F41B5B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024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94086" rtl="0" eaLnBrk="1" latinLnBrk="0" hangingPunct="1">
        <a:lnSpc>
          <a:spcPct val="90000"/>
        </a:lnSpc>
        <a:spcBef>
          <a:spcPct val="0"/>
        </a:spcBef>
        <a:buNone/>
        <a:defRPr sz="2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21" indent="-148521" algn="l" defTabSz="594086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45564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42607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1039650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336693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633736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930778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227821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524864" indent="-148521" algn="l" defTabSz="59408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1pPr>
      <a:lvl2pPr marL="297043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2pPr>
      <a:lvl3pPr marL="594086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891129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188171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85214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82257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79300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376343" algn="l" defTabSz="594086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37" userDrawn="1">
          <p15:clr>
            <a:srgbClr val="F26B43"/>
          </p15:clr>
        </p15:guide>
        <p15:guide id="2" pos="18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59C1300-5B34-4B33-499B-666A1E93461C}"/>
              </a:ext>
            </a:extLst>
          </p:cNvPr>
          <p:cNvSpPr/>
          <p:nvPr/>
        </p:nvSpPr>
        <p:spPr>
          <a:xfrm>
            <a:off x="484833" y="4158612"/>
            <a:ext cx="4970760" cy="57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添加您需要的内容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Add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Your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content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67EA0D-7D40-C2B4-2E63-74656DC99259}"/>
              </a:ext>
            </a:extLst>
          </p:cNvPr>
          <p:cNvSpPr txBox="1"/>
          <p:nvPr/>
        </p:nvSpPr>
        <p:spPr>
          <a:xfrm>
            <a:off x="0" y="849442"/>
            <a:ext cx="59404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E0CAA0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CKTKingKong" pitchFamily="18" charset="-122"/>
              </a:rPr>
              <a:t>添加您的标题</a:t>
            </a:r>
            <a:endParaRPr lang="en-US" altLang="zh-CN" sz="4400" b="1" spc="300" dirty="0">
              <a:solidFill>
                <a:srgbClr val="E0CAA0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CKTKingKong" pitchFamily="18" charset="-122"/>
            </a:endParaRPr>
          </a:p>
          <a:p>
            <a:pPr algn="ctr"/>
            <a:r>
              <a:rPr lang="en-US" altLang="zh-CN" sz="1200" spc="300" dirty="0">
                <a:solidFill>
                  <a:srgbClr val="E0CAA0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CKTKingKong" pitchFamily="18" charset="-122"/>
              </a:rPr>
              <a:t>Add Your title here</a:t>
            </a:r>
          </a:p>
          <a:p>
            <a:pPr algn="ctr"/>
            <a:endParaRPr lang="en-US" altLang="zh-CN" sz="1200" spc="300" dirty="0">
              <a:solidFill>
                <a:srgbClr val="E0CAA0"/>
              </a:solidFill>
              <a:latin typeface="FontName" panose="02010600010101010101" pitchFamily="2" charset="-122"/>
              <a:ea typeface="FontName" panose="02010600010101010101" pitchFamily="2" charset="-122"/>
              <a:cs typeface="CKTKingKong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C78032D-4E80-8A47-AC4F-4E12F0B2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717" y="3073931"/>
            <a:ext cx="2567823" cy="7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18</Words>
  <Application>Microsoft Macintosh PowerPoint</Application>
  <PresentationFormat>自定义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FontName</vt:lpstr>
      <vt:lpstr>Source Han Sans CN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李 岚</cp:lastModifiedBy>
  <cp:revision>12</cp:revision>
  <dcterms:created xsi:type="dcterms:W3CDTF">2021-03-17T08:18:37Z</dcterms:created>
  <dcterms:modified xsi:type="dcterms:W3CDTF">2023-11-20T09:18:08Z</dcterms:modified>
</cp:coreProperties>
</file>